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7" r:id="rId3"/>
    <p:sldId id="257" r:id="rId4"/>
    <p:sldId id="259" r:id="rId5"/>
    <p:sldId id="265" r:id="rId6"/>
    <p:sldId id="270" r:id="rId7"/>
    <p:sldId id="263" r:id="rId8"/>
    <p:sldId id="268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66FFFF"/>
    <a:srgbClr val="3333FF"/>
    <a:srgbClr val="008000"/>
    <a:srgbClr val="FFFF66"/>
    <a:srgbClr val="FF3300"/>
    <a:srgbClr val="660066"/>
    <a:srgbClr val="FF33CC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55637A-C97D-4FDD-9396-E0DDBB838A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EC7CFB-5309-4B99-8F61-D4DB8092C3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23CF9-2028-44DB-97C0-69950110FBA3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69273-4631-40CA-B74E-F95A2EA830E7}" type="slidenum">
              <a:rPr lang="en-US"/>
              <a:pPr/>
              <a:t>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D65D8-942C-43BB-BA26-F0DF8A2D9CCE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EF2C0-24E6-4860-BD7F-8472D669BC17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AF24A-4611-404E-B300-6ED0DAB5ED3F}" type="slidenum">
              <a:rPr lang="en-US"/>
              <a:pPr/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B6F5E-6FE7-48D8-A195-0DFB8B3B50D2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D72D2-6D64-4613-BE4F-27FF14583846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94F54-9F3C-472F-B679-BCF47BCEC86C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73A89-099D-45F9-89C5-C833EF207C2B}" type="slidenum">
              <a:rPr lang="en-US"/>
              <a:pPr/>
              <a:t>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B29F6-B2CB-44B9-B26A-80646150E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F27BC-758E-4D90-B9EB-18F7EC5A6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D73EC-13F8-4095-8C6C-0E9894538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5D20E-4B4E-4A6C-9A1C-937525765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7AB0-5D73-4D57-8AF9-E8BBBCA2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38FCA-82F0-4025-BB5D-F015BC424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6BF2-9293-4BE3-97A4-14F64005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33032-C411-4548-9AE7-63E2D9EF3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26BA-7BAA-43FA-A959-DB5B39D9E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6AE87-8446-4798-96AE-40A09609D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D014-0B05-4EA0-876E-258380C92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FB0FE-8CD6-4C41-A17B-54F19A1FE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9BEE4B-122B-4F84-B65D-8239F1CA7D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16013" y="2924175"/>
            <a:ext cx="6318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 dự giờ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758" y="4202113"/>
            <a:ext cx="43736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Môn Toán lớp 1 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</a:rPr>
              <a:t>A1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1430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solidFill>
                <a:srgbClr val="FF0066"/>
              </a:solidFill>
            </a:endParaRPr>
          </a:p>
        </p:txBody>
      </p:sp>
      <p:pic>
        <p:nvPicPr>
          <p:cNvPr id="15366" name="Picture 6" descr="BIR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647700" cy="647700"/>
          </a:xfrm>
          <a:prstGeom prst="rect">
            <a:avLst/>
          </a:prstGeom>
          <a:noFill/>
        </p:spPr>
      </p:pic>
      <p:pic>
        <p:nvPicPr>
          <p:cNvPr id="15367" name="Picture 7" descr="BIR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524000"/>
            <a:ext cx="1905000" cy="1905000"/>
          </a:xfrm>
          <a:prstGeom prst="rect">
            <a:avLst/>
          </a:prstGeom>
          <a:noFill/>
        </p:spPr>
      </p:pic>
      <p:pic>
        <p:nvPicPr>
          <p:cNvPr id="15368" name="Picture 8" descr="3DBUTT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1790700"/>
            <a:ext cx="609600" cy="355600"/>
          </a:xfrm>
          <a:prstGeom prst="rect">
            <a:avLst/>
          </a:prstGeom>
          <a:noFill/>
        </p:spPr>
      </p:pic>
      <p:pic>
        <p:nvPicPr>
          <p:cNvPr id="15369" name="Picture 9" descr="3DBUTT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2152650"/>
            <a:ext cx="838200" cy="488950"/>
          </a:xfrm>
          <a:prstGeom prst="rect">
            <a:avLst/>
          </a:prstGeom>
          <a:noFill/>
        </p:spPr>
      </p:pic>
      <p:pic>
        <p:nvPicPr>
          <p:cNvPr id="15370" name="Picture 10" descr="3DBUTT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667000"/>
            <a:ext cx="1104900" cy="644525"/>
          </a:xfrm>
          <a:prstGeom prst="rect">
            <a:avLst/>
          </a:prstGeom>
          <a:noFill/>
        </p:spPr>
      </p:pic>
      <p:pic>
        <p:nvPicPr>
          <p:cNvPr id="15371" name="Picture 11" descr="3DBUTT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9650" y="1409700"/>
            <a:ext cx="457200" cy="266700"/>
          </a:xfrm>
          <a:prstGeom prst="rect">
            <a:avLst/>
          </a:prstGeom>
          <a:noFill/>
        </p:spPr>
      </p:pic>
      <p:pic>
        <p:nvPicPr>
          <p:cNvPr id="15372" name="Picture 12" descr="BIR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647700" cy="647700"/>
          </a:xfrm>
          <a:prstGeom prst="rect">
            <a:avLst/>
          </a:prstGeom>
          <a:noFill/>
        </p:spPr>
      </p:pic>
      <p:pic>
        <p:nvPicPr>
          <p:cNvPr id="15373" name="Picture 13" descr="DOLPHIN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410200"/>
            <a:ext cx="1966913" cy="1174750"/>
          </a:xfrm>
          <a:prstGeom prst="rect">
            <a:avLst/>
          </a:prstGeom>
          <a:noFill/>
        </p:spPr>
      </p:pic>
      <p:pic>
        <p:nvPicPr>
          <p:cNvPr id="15374" name="Picture 14" descr="Dove-02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582275" flipH="1">
            <a:off x="7086600" y="0"/>
            <a:ext cx="1585913" cy="1558925"/>
          </a:xfrm>
          <a:prstGeom prst="rect">
            <a:avLst/>
          </a:prstGeom>
          <a:noFill/>
        </p:spPr>
      </p:pic>
      <p:pic>
        <p:nvPicPr>
          <p:cNvPr id="15375" name="Picture 15" descr="Dove-02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582275" flipH="1">
            <a:off x="6096000" y="457200"/>
            <a:ext cx="1387475" cy="1362075"/>
          </a:xfrm>
          <a:prstGeom prst="rect">
            <a:avLst/>
          </a:prstGeom>
          <a:noFill/>
        </p:spPr>
      </p:pic>
      <p:pic>
        <p:nvPicPr>
          <p:cNvPr id="15377" name="Picture 17" descr="BIR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1905000" cy="1905000"/>
          </a:xfrm>
          <a:prstGeom prst="rect">
            <a:avLst/>
          </a:prstGeom>
          <a:noFill/>
        </p:spPr>
      </p:pic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-1032276">
            <a:off x="1657350" y="1219200"/>
            <a:ext cx="7486650" cy="1524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32276" scaled="1"/>
                </a:gradFill>
                <a:latin typeface="Arial"/>
                <a:cs typeface="Arial"/>
              </a:rPr>
              <a:t>CHÀO MỪNG CÁC THẦY, CÔ GIÁO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86000" y="6019800"/>
            <a:ext cx="5445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GV: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</a:rPr>
              <a:t> Thị Minh Hường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21521" name="Picture 17" descr="!danc_cl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00550"/>
            <a:ext cx="17827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79" grpId="0" animBg="1"/>
      <p:bldP spid="153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2970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5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8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0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9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9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4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5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6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7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8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0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1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2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3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5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6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7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0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1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2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5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6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7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8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9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0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1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2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3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6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7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8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0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1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2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3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1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0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1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5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6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7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8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9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0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1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2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3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4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5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6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8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0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1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2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43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29844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5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6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7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8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9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0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1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2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3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4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5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6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7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8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9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0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1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2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3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4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5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6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7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8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9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0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1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2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3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4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5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6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7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8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9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0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1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2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3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4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5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6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7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8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9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0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1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2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3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4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5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6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7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8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9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0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1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2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5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6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7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8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9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0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1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2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3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4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5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6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7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8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9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0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1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2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3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4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5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6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7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8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9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0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1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2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3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4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5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6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7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8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9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0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1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2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3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4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5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6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7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8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9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0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1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2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3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4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5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6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7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8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9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0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1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2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3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4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5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6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7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8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9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0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1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2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3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4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5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6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7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8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9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0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1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2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3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984" name="Group 288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29985" name="Picture 289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9986" name="Picture 290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9987" name="Picture 291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988" name="Picture 292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29990" name="Text Box 294"/>
          <p:cNvSpPr txBox="1">
            <a:spLocks noChangeArrowheads="1"/>
          </p:cNvSpPr>
          <p:nvPr/>
        </p:nvSpPr>
        <p:spPr bwMode="auto">
          <a:xfrm>
            <a:off x="1676400" y="1524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mercialScript" pitchFamily="18" charset="0"/>
              </a:rPr>
              <a:t> </a:t>
            </a:r>
          </a:p>
        </p:txBody>
      </p:sp>
      <p:sp>
        <p:nvSpPr>
          <p:cNvPr id="29991" name="Text Box 295"/>
          <p:cNvSpPr txBox="1">
            <a:spLocks noChangeArrowheads="1"/>
          </p:cNvSpPr>
          <p:nvPr/>
        </p:nvSpPr>
        <p:spPr bwMode="auto">
          <a:xfrm>
            <a:off x="1295400" y="1905000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9996" name="Rectangle 300"/>
          <p:cNvSpPr>
            <a:spLocks noChangeArrowheads="1"/>
          </p:cNvSpPr>
          <p:nvPr/>
        </p:nvSpPr>
        <p:spPr bwMode="auto">
          <a:xfrm>
            <a:off x="2819400" y="39814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70 </a:t>
            </a:r>
          </a:p>
        </p:txBody>
      </p:sp>
      <p:sp>
        <p:nvSpPr>
          <p:cNvPr id="30002" name="Rectangle 306"/>
          <p:cNvSpPr>
            <a:spLocks noChangeArrowheads="1"/>
          </p:cNvSpPr>
          <p:nvPr/>
        </p:nvSpPr>
        <p:spPr bwMode="auto">
          <a:xfrm>
            <a:off x="838200" y="990600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</a:rPr>
              <a:t>* </a:t>
            </a:r>
            <a:r>
              <a:rPr lang="en-US" sz="2800" b="1" u="sng" dirty="0" err="1">
                <a:solidFill>
                  <a:srgbClr val="FF3300"/>
                </a:solidFill>
              </a:rPr>
              <a:t>Kiểm</a:t>
            </a:r>
            <a:r>
              <a:rPr lang="en-US" sz="2800" b="1" u="sng" dirty="0">
                <a:solidFill>
                  <a:srgbClr val="FF3300"/>
                </a:solidFill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</a:rPr>
              <a:t>tra</a:t>
            </a:r>
            <a:r>
              <a:rPr lang="en-US" sz="2800" b="1" u="sng" dirty="0">
                <a:solidFill>
                  <a:srgbClr val="FF3300"/>
                </a:solidFill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</a:rPr>
              <a:t>bài</a:t>
            </a:r>
            <a:r>
              <a:rPr lang="en-US" sz="2800" b="1" u="sng" dirty="0">
                <a:solidFill>
                  <a:srgbClr val="FF3300"/>
                </a:solidFill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</a:rPr>
              <a:t>cũ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30003" name="Rectangle 307"/>
          <p:cNvSpPr>
            <a:spLocks noChangeArrowheads="1"/>
          </p:cNvSpPr>
          <p:nvPr/>
        </p:nvSpPr>
        <p:spPr bwMode="auto">
          <a:xfrm>
            <a:off x="2819400" y="454342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40 </a:t>
            </a:r>
          </a:p>
        </p:txBody>
      </p:sp>
      <p:sp>
        <p:nvSpPr>
          <p:cNvPr id="30005" name="Line 309"/>
          <p:cNvSpPr>
            <a:spLocks noChangeShapeType="1"/>
          </p:cNvSpPr>
          <p:nvPr/>
        </p:nvSpPr>
        <p:spPr bwMode="auto">
          <a:xfrm>
            <a:off x="2743200" y="5000625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8" name="Rectangle 312"/>
          <p:cNvSpPr>
            <a:spLocks noChangeArrowheads="1"/>
          </p:cNvSpPr>
          <p:nvPr/>
        </p:nvSpPr>
        <p:spPr bwMode="auto">
          <a:xfrm>
            <a:off x="5867400" y="40052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66 </a:t>
            </a:r>
          </a:p>
        </p:txBody>
      </p:sp>
      <p:sp>
        <p:nvSpPr>
          <p:cNvPr id="30009" name="Rectangle 313"/>
          <p:cNvSpPr>
            <a:spLocks noChangeArrowheads="1"/>
          </p:cNvSpPr>
          <p:nvPr/>
        </p:nvSpPr>
        <p:spPr bwMode="auto">
          <a:xfrm>
            <a:off x="5867400" y="45386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25 </a:t>
            </a:r>
          </a:p>
        </p:txBody>
      </p:sp>
      <p:sp>
        <p:nvSpPr>
          <p:cNvPr id="30012" name="Line 316"/>
          <p:cNvSpPr>
            <a:spLocks noChangeShapeType="1"/>
          </p:cNvSpPr>
          <p:nvPr/>
        </p:nvSpPr>
        <p:spPr bwMode="auto">
          <a:xfrm>
            <a:off x="5867400" y="5000625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15" name="Rectangle 319"/>
          <p:cNvSpPr>
            <a:spLocks noChangeArrowheads="1"/>
          </p:cNvSpPr>
          <p:nvPr/>
        </p:nvSpPr>
        <p:spPr bwMode="auto">
          <a:xfrm>
            <a:off x="5638800" y="4238625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- </a:t>
            </a:r>
          </a:p>
        </p:txBody>
      </p:sp>
      <p:sp>
        <p:nvSpPr>
          <p:cNvPr id="30016" name="Rectangle 320"/>
          <p:cNvSpPr>
            <a:spLocks noChangeArrowheads="1"/>
          </p:cNvSpPr>
          <p:nvPr/>
        </p:nvSpPr>
        <p:spPr bwMode="auto">
          <a:xfrm>
            <a:off x="2790825" y="5029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30</a:t>
            </a:r>
            <a:r>
              <a:rPr lang="en-US" sz="2800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0017" name="Rectangle 321"/>
          <p:cNvSpPr>
            <a:spLocks noChangeArrowheads="1"/>
          </p:cNvSpPr>
          <p:nvPr/>
        </p:nvSpPr>
        <p:spPr bwMode="auto">
          <a:xfrm>
            <a:off x="4391025" y="5029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22</a:t>
            </a:r>
            <a:r>
              <a:rPr lang="en-US" sz="2800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0018" name="Rectangle 322"/>
          <p:cNvSpPr>
            <a:spLocks noChangeArrowheads="1"/>
          </p:cNvSpPr>
          <p:nvPr/>
        </p:nvSpPr>
        <p:spPr bwMode="auto">
          <a:xfrm>
            <a:off x="5867400" y="5029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41</a:t>
            </a:r>
            <a:r>
              <a:rPr lang="en-US" sz="2800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0022" name="Rectangle 326"/>
          <p:cNvSpPr>
            <a:spLocks noChangeArrowheads="1"/>
          </p:cNvSpPr>
          <p:nvPr/>
        </p:nvSpPr>
        <p:spPr bwMode="auto">
          <a:xfrm>
            <a:off x="2624138" y="421005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- </a:t>
            </a:r>
          </a:p>
        </p:txBody>
      </p:sp>
      <p:sp>
        <p:nvSpPr>
          <p:cNvPr id="30028" name="Rectangle 332"/>
          <p:cNvSpPr>
            <a:spLocks noChangeArrowheads="1"/>
          </p:cNvSpPr>
          <p:nvPr/>
        </p:nvSpPr>
        <p:spPr bwMode="auto">
          <a:xfrm>
            <a:off x="4419600" y="40052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45 </a:t>
            </a:r>
          </a:p>
        </p:txBody>
      </p:sp>
      <p:sp>
        <p:nvSpPr>
          <p:cNvPr id="30029" name="Rectangle 333"/>
          <p:cNvSpPr>
            <a:spLocks noChangeArrowheads="1"/>
          </p:cNvSpPr>
          <p:nvPr/>
        </p:nvSpPr>
        <p:spPr bwMode="auto">
          <a:xfrm>
            <a:off x="4419600" y="45386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23 </a:t>
            </a:r>
          </a:p>
        </p:txBody>
      </p:sp>
      <p:sp>
        <p:nvSpPr>
          <p:cNvPr id="30030" name="Line 334"/>
          <p:cNvSpPr>
            <a:spLocks noChangeShapeType="1"/>
          </p:cNvSpPr>
          <p:nvPr/>
        </p:nvSpPr>
        <p:spPr bwMode="auto">
          <a:xfrm>
            <a:off x="4343400" y="500538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31" name="Rectangle 335"/>
          <p:cNvSpPr>
            <a:spLocks noChangeArrowheads="1"/>
          </p:cNvSpPr>
          <p:nvPr/>
        </p:nvSpPr>
        <p:spPr bwMode="auto">
          <a:xfrm>
            <a:off x="4191000" y="4200525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3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3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3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3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3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3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91" grpId="0"/>
      <p:bldP spid="29996" grpId="0"/>
      <p:bldP spid="30003" grpId="0"/>
      <p:bldP spid="30005" grpId="0" animBg="1"/>
      <p:bldP spid="30008" grpId="0"/>
      <p:bldP spid="30009" grpId="0"/>
      <p:bldP spid="30012" grpId="0" animBg="1"/>
      <p:bldP spid="30015" grpId="0"/>
      <p:bldP spid="30016" grpId="0"/>
      <p:bldP spid="30017" grpId="0"/>
      <p:bldP spid="30018" grpId="0"/>
      <p:bldP spid="30022" grpId="0"/>
      <p:bldP spid="30028" grpId="0"/>
      <p:bldP spid="30029" grpId="0"/>
      <p:bldP spid="30030" grpId="0" animBg="1"/>
      <p:bldP spid="300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Text Box 294"/>
          <p:cNvSpPr txBox="1">
            <a:spLocks noChangeArrowheads="1"/>
          </p:cNvSpPr>
          <p:nvPr/>
        </p:nvSpPr>
        <p:spPr bwMode="auto">
          <a:xfrm>
            <a:off x="1676400" y="1524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mercialScript" pitchFamily="18" charset="0"/>
              </a:rPr>
              <a:t> </a:t>
            </a:r>
          </a:p>
        </p:txBody>
      </p:sp>
      <p:sp>
        <p:nvSpPr>
          <p:cNvPr id="3372" name="Rectangle 300"/>
          <p:cNvSpPr>
            <a:spLocks noChangeArrowheads="1"/>
          </p:cNvSpPr>
          <p:nvPr/>
        </p:nvSpPr>
        <p:spPr bwMode="auto">
          <a:xfrm>
            <a:off x="1981200" y="304800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3" name="Rectangle 301"/>
          <p:cNvSpPr>
            <a:spLocks noChangeArrowheads="1"/>
          </p:cNvSpPr>
          <p:nvPr/>
        </p:nvSpPr>
        <p:spPr bwMode="auto">
          <a:xfrm>
            <a:off x="228600" y="1752600"/>
            <a:ext cx="1219200" cy="24384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THÁNG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13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rgbClr val="FF0066"/>
                </a:solidFill>
              </a:rPr>
              <a:t>CHỦ NHẬT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388" name="Rectangle 316"/>
          <p:cNvSpPr>
            <a:spLocks noChangeArrowheads="1"/>
          </p:cNvSpPr>
          <p:nvPr/>
        </p:nvSpPr>
        <p:spPr bwMode="auto">
          <a:xfrm>
            <a:off x="1460500" y="1905000"/>
            <a:ext cx="12192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THÁNG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14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THỨ HAI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389" name="Rectangle 317"/>
          <p:cNvSpPr>
            <a:spLocks noChangeArrowheads="1"/>
          </p:cNvSpPr>
          <p:nvPr/>
        </p:nvSpPr>
        <p:spPr bwMode="auto">
          <a:xfrm>
            <a:off x="2692400" y="2133600"/>
            <a:ext cx="1219200" cy="2438400"/>
          </a:xfrm>
          <a:prstGeom prst="rect">
            <a:avLst/>
          </a:prstGeom>
          <a:solidFill>
            <a:srgbClr val="A2FC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THÁNG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15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rgbClr val="9900CC"/>
                </a:solidFill>
              </a:rPr>
              <a:t>THỨ BA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390" name="Rectangle 318"/>
          <p:cNvSpPr>
            <a:spLocks noChangeArrowheads="1"/>
          </p:cNvSpPr>
          <p:nvPr/>
        </p:nvSpPr>
        <p:spPr bwMode="auto">
          <a:xfrm>
            <a:off x="3924300" y="2362200"/>
            <a:ext cx="1219200" cy="2438400"/>
          </a:xfrm>
          <a:prstGeom prst="rect">
            <a:avLst/>
          </a:prstGeom>
          <a:solidFill>
            <a:srgbClr val="E6EC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THÁNG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16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THỨ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391" name="Rectangle 319"/>
          <p:cNvSpPr>
            <a:spLocks noChangeArrowheads="1"/>
          </p:cNvSpPr>
          <p:nvPr/>
        </p:nvSpPr>
        <p:spPr bwMode="auto">
          <a:xfrm>
            <a:off x="5156200" y="2514600"/>
            <a:ext cx="1219200" cy="2438400"/>
          </a:xfrm>
          <a:prstGeom prst="rect">
            <a:avLst/>
          </a:prstGeom>
          <a:solidFill>
            <a:srgbClr val="DAC4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THÁNG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17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rgbClr val="0000FF"/>
                </a:solidFill>
              </a:rPr>
              <a:t>THỨ NĂM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392" name="Rectangle 320"/>
          <p:cNvSpPr>
            <a:spLocks noChangeArrowheads="1"/>
          </p:cNvSpPr>
          <p:nvPr/>
        </p:nvSpPr>
        <p:spPr bwMode="auto">
          <a:xfrm>
            <a:off x="6388100" y="2743200"/>
            <a:ext cx="1219200" cy="2438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THÁNG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18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THỨ SÁU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393" name="Rectangle 321"/>
          <p:cNvSpPr>
            <a:spLocks noChangeArrowheads="1"/>
          </p:cNvSpPr>
          <p:nvPr/>
        </p:nvSpPr>
        <p:spPr bwMode="auto">
          <a:xfrm>
            <a:off x="7620000" y="2895600"/>
            <a:ext cx="1219200" cy="2438400"/>
          </a:xfrm>
          <a:prstGeom prst="rect">
            <a:avLst/>
          </a:prstGeom>
          <a:solidFill>
            <a:srgbClr val="EAB4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THÁNG TƯ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17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rgbClr val="FF0066"/>
                </a:solidFill>
              </a:rPr>
              <a:t>THỨ BẢY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394" name="Rectangle 322"/>
          <p:cNvSpPr>
            <a:spLocks noChangeArrowheads="1"/>
          </p:cNvSpPr>
          <p:nvPr/>
        </p:nvSpPr>
        <p:spPr bwMode="auto">
          <a:xfrm>
            <a:off x="76200" y="48768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CC"/>
                </a:solidFill>
              </a:rPr>
              <a:t>Một tuần lễ có 7 ngày là:</a:t>
            </a:r>
          </a:p>
        </p:txBody>
      </p:sp>
      <p:sp>
        <p:nvSpPr>
          <p:cNvPr id="3396" name="Rectangle 324"/>
          <p:cNvSpPr>
            <a:spLocks noChangeArrowheads="1"/>
          </p:cNvSpPr>
          <p:nvPr/>
        </p:nvSpPr>
        <p:spPr bwMode="auto">
          <a:xfrm>
            <a:off x="381000" y="54864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      <a:t>Chủ nhật,</a:t>
            </a:r>
          </a:p>
        </p:txBody>
      </p:sp>
      <p:sp>
        <p:nvSpPr>
          <p:cNvPr id="3397" name="Rectangle 325"/>
          <p:cNvSpPr>
            <a:spLocks noChangeArrowheads="1"/>
          </p:cNvSpPr>
          <p:nvPr/>
        </p:nvSpPr>
        <p:spPr bwMode="auto">
          <a:xfrm>
            <a:off x="2057400" y="550068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      <a:t>thứ hai,</a:t>
            </a:r>
          </a:p>
        </p:txBody>
      </p:sp>
      <p:sp>
        <p:nvSpPr>
          <p:cNvPr id="3398" name="Rectangle 326"/>
          <p:cNvSpPr>
            <a:spLocks noChangeArrowheads="1"/>
          </p:cNvSpPr>
          <p:nvPr/>
        </p:nvSpPr>
        <p:spPr bwMode="auto">
          <a:xfrm>
            <a:off x="3657600" y="5519738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      <a:t>thứ ba,</a:t>
            </a:r>
          </a:p>
        </p:txBody>
      </p:sp>
      <p:sp>
        <p:nvSpPr>
          <p:cNvPr id="3399" name="Rectangle 327"/>
          <p:cNvSpPr>
            <a:spLocks noChangeArrowheads="1"/>
          </p:cNvSpPr>
          <p:nvPr/>
        </p:nvSpPr>
        <p:spPr bwMode="auto">
          <a:xfrm>
            <a:off x="5105400" y="5519738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      <a:t>thứ tư,</a:t>
            </a:r>
          </a:p>
        </p:txBody>
      </p:sp>
      <p:sp>
        <p:nvSpPr>
          <p:cNvPr id="3400" name="Rectangle 328"/>
          <p:cNvSpPr>
            <a:spLocks noChangeArrowheads="1"/>
          </p:cNvSpPr>
          <p:nvPr/>
        </p:nvSpPr>
        <p:spPr bwMode="auto">
          <a:xfrm>
            <a:off x="6629400" y="5514975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      <a:t>thứ năm,</a:t>
            </a:r>
          </a:p>
        </p:txBody>
      </p:sp>
      <p:sp>
        <p:nvSpPr>
          <p:cNvPr id="3401" name="Rectangle 329"/>
          <p:cNvSpPr>
            <a:spLocks noChangeArrowheads="1"/>
          </p:cNvSpPr>
          <p:nvPr/>
        </p:nvSpPr>
        <p:spPr bwMode="auto">
          <a:xfrm>
            <a:off x="5715000" y="6096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      <a:t>thứ sáu,</a:t>
            </a:r>
          </a:p>
        </p:txBody>
      </p:sp>
      <p:sp>
        <p:nvSpPr>
          <p:cNvPr id="3402" name="Rectangle 330"/>
          <p:cNvSpPr>
            <a:spLocks noChangeArrowheads="1"/>
          </p:cNvSpPr>
          <p:nvPr/>
        </p:nvSpPr>
        <p:spPr bwMode="auto">
          <a:xfrm>
            <a:off x="7467600" y="60960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      <a:t>thứ bảy.</a:t>
            </a:r>
            <a:r>
              <a:rPr lang="en-US" sz="2400" b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2" grpId="0"/>
      <p:bldP spid="3373" grpId="0" animBg="1"/>
      <p:bldP spid="3373" grpId="1" animBg="1"/>
      <p:bldP spid="3388" grpId="0" animBg="1"/>
      <p:bldP spid="3388" grpId="1" animBg="1"/>
      <p:bldP spid="3389" grpId="0" animBg="1"/>
      <p:bldP spid="3389" grpId="1" animBg="1"/>
      <p:bldP spid="3390" grpId="0" animBg="1"/>
      <p:bldP spid="3390" grpId="1" animBg="1"/>
      <p:bldP spid="3391" grpId="0" animBg="1"/>
      <p:bldP spid="3391" grpId="1" animBg="1"/>
      <p:bldP spid="3392" grpId="0" animBg="1"/>
      <p:bldP spid="3392" grpId="1" animBg="1"/>
      <p:bldP spid="3393" grpId="0" animBg="1"/>
      <p:bldP spid="3393" grpId="1" animBg="1"/>
      <p:bldP spid="3394" grpId="0"/>
      <p:bldP spid="3396" grpId="0"/>
      <p:bldP spid="3397" grpId="0"/>
      <p:bldP spid="3398" grpId="0"/>
      <p:bldP spid="3399" grpId="0"/>
      <p:bldP spid="3400" grpId="0"/>
      <p:bldP spid="3401" grpId="0"/>
      <p:bldP spid="3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922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6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6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8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9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63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9364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9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7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9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0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6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8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9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0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1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3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7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1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3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4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8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0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1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2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3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4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8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0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1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2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3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04" name="Group 288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9505" name="Picture 289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9506" name="Picture 290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9507" name="Picture 291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9508" name="Picture 292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9510" name="Text Box 294"/>
          <p:cNvSpPr txBox="1">
            <a:spLocks noChangeArrowheads="1"/>
          </p:cNvSpPr>
          <p:nvPr/>
        </p:nvSpPr>
        <p:spPr bwMode="auto">
          <a:xfrm>
            <a:off x="1676400" y="1524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mercialScript" pitchFamily="18" charset="0"/>
              </a:rPr>
              <a:t> </a:t>
            </a:r>
          </a:p>
        </p:txBody>
      </p:sp>
      <p:sp>
        <p:nvSpPr>
          <p:cNvPr id="9511" name="Text Box 295"/>
          <p:cNvSpPr txBox="1">
            <a:spLocks noChangeArrowheads="1"/>
          </p:cNvSpPr>
          <p:nvPr/>
        </p:nvSpPr>
        <p:spPr bwMode="auto">
          <a:xfrm>
            <a:off x="685800" y="2133600"/>
            <a:ext cx="426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tuần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lễ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512" name="Rectangle 296"/>
          <p:cNvSpPr>
            <a:spLocks noChangeArrowheads="1"/>
          </p:cNvSpPr>
          <p:nvPr/>
        </p:nvSpPr>
        <p:spPr bwMode="auto">
          <a:xfrm>
            <a:off x="609600" y="2895600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a) </a:t>
            </a:r>
            <a:r>
              <a:rPr lang="en-US" sz="2800" b="1" dirty="0" err="1">
                <a:solidFill>
                  <a:srgbClr val="008000"/>
                </a:solidFill>
              </a:rPr>
              <a:t>Em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đi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học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vào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các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ngày</a:t>
            </a:r>
            <a:r>
              <a:rPr lang="en-US" sz="2800" b="1" dirty="0">
                <a:solidFill>
                  <a:srgbClr val="008000"/>
                </a:solidFill>
              </a:rPr>
              <a:t>: </a:t>
            </a:r>
          </a:p>
        </p:txBody>
      </p:sp>
      <p:sp>
        <p:nvSpPr>
          <p:cNvPr id="9517" name="Rectangle 301"/>
          <p:cNvSpPr>
            <a:spLocks noChangeArrowheads="1"/>
          </p:cNvSpPr>
          <p:nvPr/>
        </p:nvSpPr>
        <p:spPr bwMode="auto">
          <a:xfrm>
            <a:off x="5410200" y="29718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8000"/>
                </a:solidFill>
              </a:rPr>
              <a:t>thứ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hai</a:t>
            </a:r>
            <a:r>
              <a:rPr lang="en-US" sz="2800" b="1" dirty="0">
                <a:solidFill>
                  <a:srgbClr val="008000"/>
                </a:solidFill>
              </a:rPr>
              <a:t>, </a:t>
            </a:r>
          </a:p>
        </p:txBody>
      </p:sp>
      <p:sp>
        <p:nvSpPr>
          <p:cNvPr id="9518" name="Rectangle 302"/>
          <p:cNvSpPr>
            <a:spLocks noChangeArrowheads="1"/>
          </p:cNvSpPr>
          <p:nvPr/>
        </p:nvSpPr>
        <p:spPr bwMode="auto">
          <a:xfrm>
            <a:off x="7010400" y="29718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8000"/>
                </a:solidFill>
              </a:rPr>
              <a:t>thứ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ba</a:t>
            </a:r>
            <a:r>
              <a:rPr lang="en-US" sz="2800" b="1" dirty="0">
                <a:solidFill>
                  <a:srgbClr val="008000"/>
                </a:solidFill>
              </a:rPr>
              <a:t>, </a:t>
            </a:r>
          </a:p>
        </p:txBody>
      </p:sp>
      <p:sp>
        <p:nvSpPr>
          <p:cNvPr id="9519" name="Rectangle 303"/>
          <p:cNvSpPr>
            <a:spLocks noChangeArrowheads="1"/>
          </p:cNvSpPr>
          <p:nvPr/>
        </p:nvSpPr>
        <p:spPr bwMode="auto">
          <a:xfrm>
            <a:off x="914400" y="3733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8000"/>
                </a:solidFill>
              </a:rPr>
              <a:t>thứ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tư</a:t>
            </a:r>
            <a:r>
              <a:rPr lang="en-US" sz="2800" b="1" dirty="0">
                <a:solidFill>
                  <a:srgbClr val="008000"/>
                </a:solidFill>
              </a:rPr>
              <a:t>, </a:t>
            </a:r>
          </a:p>
        </p:txBody>
      </p:sp>
      <p:sp>
        <p:nvSpPr>
          <p:cNvPr id="9520" name="Rectangle 304"/>
          <p:cNvSpPr>
            <a:spLocks noChangeArrowheads="1"/>
          </p:cNvSpPr>
          <p:nvPr/>
        </p:nvSpPr>
        <p:spPr bwMode="auto">
          <a:xfrm>
            <a:off x="2286000" y="3733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thứ năm, </a:t>
            </a:r>
          </a:p>
        </p:txBody>
      </p:sp>
      <p:sp>
        <p:nvSpPr>
          <p:cNvPr id="9521" name="Rectangle 305"/>
          <p:cNvSpPr>
            <a:spLocks noChangeArrowheads="1"/>
          </p:cNvSpPr>
          <p:nvPr/>
        </p:nvSpPr>
        <p:spPr bwMode="auto">
          <a:xfrm>
            <a:off x="3962400" y="3733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thứ sáu. </a:t>
            </a:r>
          </a:p>
        </p:txBody>
      </p:sp>
      <p:sp>
        <p:nvSpPr>
          <p:cNvPr id="9522" name="Rectangle 306"/>
          <p:cNvSpPr>
            <a:spLocks noChangeArrowheads="1"/>
          </p:cNvSpPr>
          <p:nvPr/>
        </p:nvSpPr>
        <p:spPr bwMode="auto">
          <a:xfrm>
            <a:off x="533400" y="4724400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b) </a:t>
            </a:r>
            <a:r>
              <a:rPr lang="en-US" sz="2800" b="1" dirty="0" err="1">
                <a:solidFill>
                  <a:srgbClr val="0000FF"/>
                </a:solidFill>
              </a:rPr>
              <a:t>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ngày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9523" name="Rectangle 307"/>
          <p:cNvSpPr>
            <a:spLocks noChangeArrowheads="1"/>
          </p:cNvSpPr>
          <p:nvPr/>
        </p:nvSpPr>
        <p:spPr bwMode="auto">
          <a:xfrm>
            <a:off x="5257800" y="4710112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thứ bảy, </a:t>
            </a:r>
          </a:p>
        </p:txBody>
      </p:sp>
      <p:sp>
        <p:nvSpPr>
          <p:cNvPr id="9524" name="Rectangle 308"/>
          <p:cNvSpPr>
            <a:spLocks noChangeArrowheads="1"/>
          </p:cNvSpPr>
          <p:nvPr/>
        </p:nvSpPr>
        <p:spPr bwMode="auto">
          <a:xfrm>
            <a:off x="6781800" y="4724400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chủ nhật. </a:t>
            </a:r>
          </a:p>
        </p:txBody>
      </p:sp>
      <p:sp>
        <p:nvSpPr>
          <p:cNvPr id="9525" name="Rectangle 309"/>
          <p:cNvSpPr>
            <a:spLocks noChangeArrowheads="1"/>
          </p:cNvSpPr>
          <p:nvPr/>
        </p:nvSpPr>
        <p:spPr bwMode="auto">
          <a:xfrm>
            <a:off x="2743200" y="10668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* </a:t>
            </a:r>
            <a:r>
              <a:rPr lang="en-US" sz="4000" b="1" u="sng" dirty="0" err="1">
                <a:solidFill>
                  <a:srgbClr val="FF0000"/>
                </a:solidFill>
              </a:rPr>
              <a:t>Luyện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1" grpId="0"/>
      <p:bldP spid="9512" grpId="0"/>
      <p:bldP spid="9517" grpId="0"/>
      <p:bldP spid="9518" grpId="0"/>
      <p:bldP spid="9519" grpId="0"/>
      <p:bldP spid="9520" grpId="0"/>
      <p:bldP spid="9521" grpId="0"/>
      <p:bldP spid="9522" grpId="0"/>
      <p:bldP spid="9523" grpId="0"/>
      <p:bldP spid="95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ình0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4419600" cy="4876800"/>
          </a:xfrm>
          <a:prstGeom prst="rect">
            <a:avLst/>
          </a:prstGeom>
          <a:noFill/>
        </p:spPr>
      </p:pic>
      <p:pic>
        <p:nvPicPr>
          <p:cNvPr id="26627" name="Picture 3" descr="Hình03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05000"/>
            <a:ext cx="4572000" cy="48768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4288"/>
            <a:ext cx="9144000" cy="1828800"/>
          </a:xfrm>
          <a:prstGeom prst="rect">
            <a:avLst/>
          </a:prstGeom>
          <a:solidFill>
            <a:srgbClr val="A4F2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CC"/>
                </a:solidFill>
              </a:rPr>
              <a:t>* NGHỈ GIẢI LAO</a:t>
            </a:r>
          </a:p>
        </p:txBody>
      </p:sp>
      <p:pic>
        <p:nvPicPr>
          <p:cNvPr id="26630" name="Picture 6" descr="buom bay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</p:spPr>
      </p:pic>
      <p:pic>
        <p:nvPicPr>
          <p:cNvPr id="26632" name="Picture 8" descr="buom bay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764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4199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0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6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7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8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1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2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3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4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5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6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7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8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9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0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1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2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3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4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5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7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0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2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3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5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6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7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8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9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0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1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3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4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5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6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0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2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3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4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5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6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7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8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9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0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1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2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3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4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5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6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7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8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9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0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2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3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4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5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6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7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8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9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0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1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2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3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4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5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7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9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0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31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42132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3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4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5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6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7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8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9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0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1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2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3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4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5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6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7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8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9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0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1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2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3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5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6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0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5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6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7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8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9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0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1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3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4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5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6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7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8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9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0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1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2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3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4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5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6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7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8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9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0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1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2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3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4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5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6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7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8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9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0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1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2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3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4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5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6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8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9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0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1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2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3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4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5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6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7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8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9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0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1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2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3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4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5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6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7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8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9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0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1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2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3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4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5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6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7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8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9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0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1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2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3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4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5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6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7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8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9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0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1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2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3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4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5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6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7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8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9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0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1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2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3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4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5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6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7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8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9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0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1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272" name="Group 288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42273" name="Picture 289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2274" name="Picture 290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2275" name="Picture 291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42276" name="Picture 292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42277" name="Text Box 293"/>
          <p:cNvSpPr txBox="1">
            <a:spLocks noChangeArrowheads="1"/>
          </p:cNvSpPr>
          <p:nvPr/>
        </p:nvSpPr>
        <p:spPr bwMode="auto">
          <a:xfrm>
            <a:off x="685800" y="3246437"/>
            <a:ext cx="7924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>
                <a:latin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lịch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hôm</a:t>
            </a:r>
            <a:r>
              <a:rPr lang="en-US" sz="3200" b="1" dirty="0">
                <a:latin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lượt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tuần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42278" name="Rectangle 294"/>
          <p:cNvSpPr>
            <a:spLocks noChangeArrowheads="1"/>
          </p:cNvSpPr>
          <p:nvPr/>
        </p:nvSpPr>
        <p:spPr bwMode="auto">
          <a:xfrm>
            <a:off x="762000" y="4767263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8000"/>
                </a:solidFill>
              </a:rPr>
              <a:t>a) Hôm nay là  </a:t>
            </a:r>
          </a:p>
        </p:txBody>
      </p:sp>
      <p:sp>
        <p:nvSpPr>
          <p:cNvPr id="42279" name="Rectangle 295"/>
          <p:cNvSpPr>
            <a:spLocks noChangeArrowheads="1"/>
          </p:cNvSpPr>
          <p:nvPr/>
        </p:nvSpPr>
        <p:spPr bwMode="auto">
          <a:xfrm>
            <a:off x="4800600" y="4814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</a:rPr>
              <a:t>ngày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2280" name="Rectangle 296"/>
          <p:cNvSpPr>
            <a:spLocks noChangeArrowheads="1"/>
          </p:cNvSpPr>
          <p:nvPr/>
        </p:nvSpPr>
        <p:spPr bwMode="auto">
          <a:xfrm>
            <a:off x="3124200" y="4767263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9900CC"/>
                </a:solidFill>
              </a:rPr>
              <a:t>thứ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</a:rPr>
              <a:t>năm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endParaRPr lang="en-US" sz="2800" b="1" dirty="0">
              <a:solidFill>
                <a:srgbClr val="9900CC"/>
              </a:solidFill>
            </a:endParaRPr>
          </a:p>
        </p:txBody>
      </p:sp>
      <p:sp>
        <p:nvSpPr>
          <p:cNvPr id="42281" name="Rectangle 297"/>
          <p:cNvSpPr>
            <a:spLocks noChangeArrowheads="1"/>
          </p:cNvSpPr>
          <p:nvPr/>
        </p:nvSpPr>
        <p:spPr bwMode="auto">
          <a:xfrm>
            <a:off x="762000" y="5562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b) Ngày mai là </a:t>
            </a:r>
          </a:p>
        </p:txBody>
      </p:sp>
      <p:sp>
        <p:nvSpPr>
          <p:cNvPr id="42282" name="Rectangle 298"/>
          <p:cNvSpPr>
            <a:spLocks noChangeArrowheads="1"/>
          </p:cNvSpPr>
          <p:nvPr/>
        </p:nvSpPr>
        <p:spPr bwMode="auto">
          <a:xfrm>
            <a:off x="4724400" y="555783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ngày </a:t>
            </a:r>
          </a:p>
        </p:txBody>
      </p:sp>
      <p:sp>
        <p:nvSpPr>
          <p:cNvPr id="42283" name="Rectangle 299"/>
          <p:cNvSpPr>
            <a:spLocks noChangeArrowheads="1"/>
          </p:cNvSpPr>
          <p:nvPr/>
        </p:nvSpPr>
        <p:spPr bwMode="auto">
          <a:xfrm>
            <a:off x="3657600" y="47863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…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2284" name="Rectangle 300"/>
          <p:cNvSpPr>
            <a:spLocks noChangeArrowheads="1"/>
          </p:cNvSpPr>
          <p:nvPr/>
        </p:nvSpPr>
        <p:spPr bwMode="auto">
          <a:xfrm>
            <a:off x="6400800" y="480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8000"/>
                </a:solidFill>
              </a:rPr>
              <a:t>tháng </a:t>
            </a:r>
          </a:p>
        </p:txBody>
      </p:sp>
      <p:sp>
        <p:nvSpPr>
          <p:cNvPr id="42285" name="Rectangle 301"/>
          <p:cNvSpPr>
            <a:spLocks noChangeArrowheads="1"/>
          </p:cNvSpPr>
          <p:nvPr/>
        </p:nvSpPr>
        <p:spPr bwMode="auto">
          <a:xfrm>
            <a:off x="5867400" y="48148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8000"/>
                </a:solidFill>
              </a:rPr>
              <a:t>… </a:t>
            </a:r>
          </a:p>
        </p:txBody>
      </p:sp>
      <p:sp>
        <p:nvSpPr>
          <p:cNvPr id="42286" name="Rectangle 302"/>
          <p:cNvSpPr>
            <a:spLocks noChangeArrowheads="1"/>
          </p:cNvSpPr>
          <p:nvPr/>
        </p:nvSpPr>
        <p:spPr bwMode="auto">
          <a:xfrm>
            <a:off x="7543800" y="48148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8000"/>
                </a:solidFill>
              </a:rPr>
              <a:t>… </a:t>
            </a:r>
          </a:p>
        </p:txBody>
      </p:sp>
      <p:sp>
        <p:nvSpPr>
          <p:cNvPr id="42287" name="Rectangle 303"/>
          <p:cNvSpPr>
            <a:spLocks noChangeArrowheads="1"/>
          </p:cNvSpPr>
          <p:nvPr/>
        </p:nvSpPr>
        <p:spPr bwMode="auto">
          <a:xfrm>
            <a:off x="3733800" y="55768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…</a:t>
            </a:r>
            <a:r>
              <a:rPr lang="en-US" sz="28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2288" name="Rectangle 304"/>
          <p:cNvSpPr>
            <a:spLocks noChangeArrowheads="1"/>
          </p:cNvSpPr>
          <p:nvPr/>
        </p:nvSpPr>
        <p:spPr bwMode="auto">
          <a:xfrm>
            <a:off x="5791200" y="55768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2289" name="Rectangle 305"/>
          <p:cNvSpPr>
            <a:spLocks noChangeArrowheads="1"/>
          </p:cNvSpPr>
          <p:nvPr/>
        </p:nvSpPr>
        <p:spPr bwMode="auto">
          <a:xfrm>
            <a:off x="6400800" y="5562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tháng </a:t>
            </a:r>
          </a:p>
        </p:txBody>
      </p:sp>
      <p:sp>
        <p:nvSpPr>
          <p:cNvPr id="42290" name="Rectangle 306"/>
          <p:cNvSpPr>
            <a:spLocks noChangeArrowheads="1"/>
          </p:cNvSpPr>
          <p:nvPr/>
        </p:nvSpPr>
        <p:spPr bwMode="auto">
          <a:xfrm>
            <a:off x="7467600" y="55768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… </a:t>
            </a:r>
          </a:p>
        </p:txBody>
      </p:sp>
      <p:sp>
        <p:nvSpPr>
          <p:cNvPr id="42291" name="Rectangle 307"/>
          <p:cNvSpPr>
            <a:spLocks noChangeArrowheads="1"/>
          </p:cNvSpPr>
          <p:nvPr/>
        </p:nvSpPr>
        <p:spPr bwMode="auto">
          <a:xfrm>
            <a:off x="2971800" y="609600"/>
            <a:ext cx="1676400" cy="2438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THÁNG TƯ</a:t>
            </a:r>
          </a:p>
          <a:p>
            <a:pPr algn="ctr"/>
            <a:r>
              <a:rPr lang="en-US" sz="5400" b="1" dirty="0" smtClean="0">
                <a:solidFill>
                  <a:srgbClr val="3333FF"/>
                </a:solidFill>
              </a:rPr>
              <a:t>9</a:t>
            </a:r>
            <a:endParaRPr lang="en-US" sz="2800" b="1" dirty="0">
              <a:solidFill>
                <a:srgbClr val="3333FF"/>
              </a:solidFill>
            </a:endParaRPr>
          </a:p>
          <a:p>
            <a:pPr algn="ctr"/>
            <a:r>
              <a:rPr lang="en-US" sz="2000" b="1" dirty="0">
                <a:solidFill>
                  <a:srgbClr val="FF0066"/>
                </a:solidFill>
              </a:rPr>
              <a:t>THỨ NĂM</a:t>
            </a:r>
          </a:p>
          <a:p>
            <a:pPr algn="ctr"/>
            <a:endParaRPr lang="en-US" b="1" dirty="0">
              <a:solidFill>
                <a:srgbClr val="FF0066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24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THÁNG 2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2292" name="Line 308"/>
          <p:cNvSpPr>
            <a:spLocks noChangeShapeType="1"/>
          </p:cNvSpPr>
          <p:nvPr/>
        </p:nvSpPr>
        <p:spPr bwMode="auto">
          <a:xfrm>
            <a:off x="3200400" y="24003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93" name="Rectangle 309"/>
          <p:cNvSpPr>
            <a:spLocks noChangeArrowheads="1"/>
          </p:cNvSpPr>
          <p:nvPr/>
        </p:nvSpPr>
        <p:spPr bwMode="auto">
          <a:xfrm>
            <a:off x="5638800" y="5576888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10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2294" name="Rectangle 310"/>
          <p:cNvSpPr>
            <a:spLocks noChangeArrowheads="1"/>
          </p:cNvSpPr>
          <p:nvPr/>
        </p:nvSpPr>
        <p:spPr bwMode="auto">
          <a:xfrm>
            <a:off x="5867400" y="478631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smtClean="0">
                <a:solidFill>
                  <a:srgbClr val="9900CC"/>
                </a:solidFill>
              </a:rPr>
              <a:t>9</a:t>
            </a:r>
            <a:r>
              <a:rPr lang="en-US" sz="2800" smtClean="0">
                <a:solidFill>
                  <a:srgbClr val="FF00FF"/>
                </a:solidFill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42295" name="Rectangle 311"/>
          <p:cNvSpPr>
            <a:spLocks noChangeArrowheads="1"/>
          </p:cNvSpPr>
          <p:nvPr/>
        </p:nvSpPr>
        <p:spPr bwMode="auto">
          <a:xfrm>
            <a:off x="3276600" y="55626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thứ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sáu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2296" name="Rectangle 312"/>
          <p:cNvSpPr>
            <a:spLocks noChangeArrowheads="1"/>
          </p:cNvSpPr>
          <p:nvPr/>
        </p:nvSpPr>
        <p:spPr bwMode="auto">
          <a:xfrm>
            <a:off x="7391400" y="5562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  <a:r>
              <a:rPr lang="en-US" sz="2800" dirty="0">
                <a:solidFill>
                  <a:srgbClr val="FF9900"/>
                </a:solidFill>
              </a:rPr>
              <a:t>. </a:t>
            </a:r>
          </a:p>
        </p:txBody>
      </p:sp>
      <p:sp>
        <p:nvSpPr>
          <p:cNvPr id="42297" name="Rectangle 313"/>
          <p:cNvSpPr>
            <a:spLocks noChangeArrowheads="1"/>
          </p:cNvSpPr>
          <p:nvPr/>
        </p:nvSpPr>
        <p:spPr bwMode="auto">
          <a:xfrm>
            <a:off x="7620000" y="478631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smtClean="0">
                <a:solidFill>
                  <a:srgbClr val="9900CC"/>
                </a:solidFill>
              </a:rPr>
              <a:t>4</a:t>
            </a:r>
            <a:r>
              <a:rPr lang="en-US" sz="2800" smtClean="0">
                <a:solidFill>
                  <a:srgbClr val="FF00FF"/>
                </a:solidFill>
              </a:rPr>
              <a:t>.</a:t>
            </a:r>
            <a:r>
              <a:rPr lang="en-US" sz="2800" smtClean="0">
                <a:solidFill>
                  <a:srgbClr val="008000"/>
                </a:solidFill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2298" name="Rectangle 314"/>
          <p:cNvSpPr>
            <a:spLocks noChangeArrowheads="1"/>
          </p:cNvSpPr>
          <p:nvPr/>
        </p:nvSpPr>
        <p:spPr bwMode="auto">
          <a:xfrm>
            <a:off x="4953000" y="609600"/>
            <a:ext cx="1676400" cy="2438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THÁNG TƯ</a:t>
            </a:r>
          </a:p>
          <a:p>
            <a:pPr algn="ctr"/>
            <a:r>
              <a:rPr lang="en-US" sz="5400" b="1" dirty="0" smtClean="0">
                <a:solidFill>
                  <a:srgbClr val="3333FF"/>
                </a:solidFill>
              </a:rPr>
              <a:t>10</a:t>
            </a:r>
            <a:endParaRPr lang="en-US" sz="2800" b="1" dirty="0">
              <a:solidFill>
                <a:srgbClr val="3333FF"/>
              </a:solidFill>
            </a:endParaRPr>
          </a:p>
          <a:p>
            <a:pPr algn="ctr"/>
            <a:r>
              <a:rPr lang="en-US" sz="2000" b="1" dirty="0">
                <a:solidFill>
                  <a:srgbClr val="FF0066"/>
                </a:solidFill>
              </a:rPr>
              <a:t>THỨ SÁU</a:t>
            </a:r>
          </a:p>
          <a:p>
            <a:pPr algn="ctr"/>
            <a:endParaRPr lang="en-US" b="1" dirty="0">
              <a:solidFill>
                <a:srgbClr val="FF0066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25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THÁNG 2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2299" name="Line 315"/>
          <p:cNvSpPr>
            <a:spLocks noChangeShapeType="1"/>
          </p:cNvSpPr>
          <p:nvPr/>
        </p:nvSpPr>
        <p:spPr bwMode="auto">
          <a:xfrm>
            <a:off x="5181600" y="24003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4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4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4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4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4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4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77" grpId="0"/>
      <p:bldP spid="42280" grpId="0"/>
      <p:bldP spid="42281" grpId="0"/>
      <p:bldP spid="42282" grpId="0"/>
      <p:bldP spid="42283" grpId="0"/>
      <p:bldP spid="42285" grpId="0"/>
      <p:bldP spid="42286" grpId="0"/>
      <p:bldP spid="42287" grpId="0"/>
      <p:bldP spid="42287" grpId="1"/>
      <p:bldP spid="42288" grpId="0"/>
      <p:bldP spid="42288" grpId="1"/>
      <p:bldP spid="42289" grpId="0"/>
      <p:bldP spid="42290" grpId="0"/>
      <p:bldP spid="42290" grpId="1"/>
      <p:bldP spid="42291" grpId="0" animBg="1"/>
      <p:bldP spid="42292" grpId="0" animBg="1"/>
      <p:bldP spid="42293" grpId="0"/>
      <p:bldP spid="42294" grpId="0"/>
      <p:bldP spid="42296" grpId="0"/>
      <p:bldP spid="42297" grpId="0"/>
      <p:bldP spid="42298" grpId="0" animBg="1"/>
      <p:bldP spid="422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4" name="Rectangle 3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1741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55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17556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8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1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696" name="Group 288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7697" name="Picture 289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698" name="Picture 290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699" name="Picture 291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7700" name="Picture 292" descr="flower[1][1][1][1]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17702" name="Text Box 294"/>
          <p:cNvSpPr txBox="1">
            <a:spLocks noChangeArrowheads="1"/>
          </p:cNvSpPr>
          <p:nvPr/>
        </p:nvSpPr>
        <p:spPr bwMode="auto">
          <a:xfrm>
            <a:off x="1676400" y="1524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mercialScript" pitchFamily="18" charset="0"/>
              </a:rPr>
              <a:t> </a:t>
            </a:r>
          </a:p>
        </p:txBody>
      </p:sp>
      <p:sp>
        <p:nvSpPr>
          <p:cNvPr id="17703" name="Text Box 295"/>
          <p:cNvSpPr txBox="1">
            <a:spLocks noChangeArrowheads="1"/>
          </p:cNvSpPr>
          <p:nvPr/>
        </p:nvSpPr>
        <p:spPr bwMode="auto">
          <a:xfrm>
            <a:off x="990600" y="914400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thời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khoá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biểu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lớp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7776" name="Group 368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8236268" cy="3200400"/>
        </p:xfrm>
        <a:graphic>
          <a:graphicData uri="http://schemas.openxmlformats.org/drawingml/2006/table">
            <a:tbl>
              <a:tblPr/>
              <a:tblGrid>
                <a:gridCol w="1552575"/>
                <a:gridCol w="1554163"/>
                <a:gridCol w="1495425"/>
                <a:gridCol w="1881505"/>
                <a:gridCol w="1752600"/>
              </a:tblGrid>
              <a:tr h="4254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THỜI KHOÁ BIỂU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LỚP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THỨ HAI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THỨ 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THỨ TƯ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THỨ NĂM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THỨ SÁU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cờ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tả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Toán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Toán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Toán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Mỹ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thuật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tả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Kể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chuyện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HDH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Đạo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đức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Toán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Tiếng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38200" y="1905000"/>
            <a:ext cx="2895600" cy="1219200"/>
          </a:xfrm>
          <a:prstGeom prst="rect">
            <a:avLst/>
          </a:prstGeom>
          <a:solidFill>
            <a:srgbClr val="FFCCFF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5988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các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defTabSz="915988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1" y="320675"/>
            <a:ext cx="7543800" cy="769441"/>
          </a:xfrm>
          <a:prstGeom prst="rect">
            <a:avLst/>
          </a:prstGeom>
          <a:solidFill>
            <a:srgbClr val="FFFF66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5988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BÔNG HOA ĐIỂM MƯỜI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486400" y="1828800"/>
            <a:ext cx="2819400" cy="1295400"/>
          </a:xfrm>
          <a:prstGeom prst="rect">
            <a:avLst/>
          </a:prstGeom>
          <a:solidFill>
            <a:srgbClr val="FFFF66"/>
          </a:solidFill>
          <a:ln w="57150">
            <a:solidFill>
              <a:srgbClr val="FD77C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5988"/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nghỉ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ctr" defTabSz="915988"/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?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124200" y="4419600"/>
            <a:ext cx="2819400" cy="1143000"/>
          </a:xfrm>
          <a:prstGeom prst="rect">
            <a:avLst/>
          </a:prstGeom>
          <a:solidFill>
            <a:srgbClr val="66FFFF"/>
          </a:solidFill>
          <a:ln w="5715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5988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lễ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 defTabSz="915988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752600" y="3505200"/>
            <a:ext cx="67468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5988"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781800" y="3581400"/>
            <a:ext cx="6762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5988"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62400"/>
            <a:ext cx="3429000" cy="2089150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886200" y="6292850"/>
            <a:ext cx="5905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5988"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31754" name="Picture 10" descr="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0"/>
            <a:ext cx="2971800" cy="1998663"/>
          </a:xfrm>
          <a:prstGeom prst="rect">
            <a:avLst/>
          </a:prstGeom>
          <a:noFill/>
        </p:spPr>
      </p:pic>
      <p:pic>
        <p:nvPicPr>
          <p:cNvPr id="31755" name="Picture 11" descr="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00200"/>
            <a:ext cx="3048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5"/>
                  </p:tgtEl>
                </p:cond>
              </p:nextCondLst>
            </p:seq>
          </p:childTnLst>
        </p:cTn>
      </p:par>
    </p:tnLst>
    <p:bldLst>
      <p:bldP spid="31746" grpId="0" animBg="1"/>
      <p:bldP spid="31748" grpId="0" animBg="1"/>
      <p:bldP spid="31749" grpId="0" animBg="1"/>
      <p:bldP spid="31750" grpId="0" animBg="1"/>
      <p:bldP spid="31751" grpId="0" animBg="1"/>
      <p:bldP spid="31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86388"/>
            <a:ext cx="10779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86388"/>
            <a:ext cx="10779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67000" y="5486400"/>
            <a:ext cx="900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86388"/>
            <a:ext cx="10779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86388"/>
            <a:ext cx="10779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5386388"/>
            <a:ext cx="97948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48400" y="5386388"/>
            <a:ext cx="97948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1" descr="ho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2800" y="5386388"/>
            <a:ext cx="97948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anim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933950"/>
            <a:ext cx="1450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!danc_c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914400"/>
            <a:ext cx="17827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!danc_c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9600"/>
            <a:ext cx="17827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6868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2F00"/>
                    </a:gs>
                    <a:gs pos="100000">
                      <a:srgbClr val="FF66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Kính chúc thầy cô sức khỏe.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349</Words>
  <Application>Microsoft Office PowerPoint</Application>
  <PresentationFormat>On-screen Show (4:3)</PresentationFormat>
  <Paragraphs>165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 Ninh</dc:creator>
  <cp:lastModifiedBy>SONGNGOC</cp:lastModifiedBy>
  <cp:revision>28</cp:revision>
  <dcterms:created xsi:type="dcterms:W3CDTF">2013-04-02T14:46:58Z</dcterms:created>
  <dcterms:modified xsi:type="dcterms:W3CDTF">2015-04-09T04:02:47Z</dcterms:modified>
</cp:coreProperties>
</file>